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5"/>
  </p:notesMasterIdLst>
  <p:sldIdLst>
    <p:sldId id="258" r:id="rId2"/>
    <p:sldId id="259" r:id="rId3"/>
    <p:sldId id="271" r:id="rId4"/>
    <p:sldId id="260" r:id="rId5"/>
    <p:sldId id="263" r:id="rId6"/>
    <p:sldId id="262" r:id="rId7"/>
    <p:sldId id="264" r:id="rId8"/>
    <p:sldId id="265" r:id="rId9"/>
    <p:sldId id="266" r:id="rId10"/>
    <p:sldId id="268" r:id="rId11"/>
    <p:sldId id="267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2"/>
  </p:normalViewPr>
  <p:slideViewPr>
    <p:cSldViewPr snapToGrid="0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1F831-B41D-4B9C-BB3F-7D32943AE49B}" type="datetimeFigureOut">
              <a:rPr lang="en-US" smtClean="0"/>
              <a:t>6/17/22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3B98C-6421-417D-8028-23C32CCC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12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C8DC-3ADA-4652-AE10-77061290DEE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83C0E88-E496-4EF9-9D6D-7B77C26A4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9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C8DC-3ADA-4652-AE10-77061290DEE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0E88-E496-4EF9-9D6D-7B77C26A4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1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C8DC-3ADA-4652-AE10-77061290DEE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0E88-E496-4EF9-9D6D-7B77C26A4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40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C8DC-3ADA-4652-AE10-77061290DEE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0E88-E496-4EF9-9D6D-7B77C26A4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85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810C8DC-3ADA-4652-AE10-77061290DEE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83C0E88-E496-4EF9-9D6D-7B77C26A4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25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C8DC-3ADA-4652-AE10-77061290DEE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0E88-E496-4EF9-9D6D-7B77C26A4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86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C8DC-3ADA-4652-AE10-77061290DEE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0E88-E496-4EF9-9D6D-7B77C26A4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64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C8DC-3ADA-4652-AE10-77061290DEE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0E88-E496-4EF9-9D6D-7B77C26A4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3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C8DC-3ADA-4652-AE10-77061290DEE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0E88-E496-4EF9-9D6D-7B77C26A4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49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C8DC-3ADA-4652-AE10-77061290DEE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0E88-E496-4EF9-9D6D-7B77C26A4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3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C8DC-3ADA-4652-AE10-77061290DEEC}" type="datetimeFigureOut">
              <a:rPr lang="en-US" smtClean="0"/>
              <a:t>6/17/22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0E88-E496-4EF9-9D6D-7B77C26A4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2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810C8DC-3ADA-4652-AE10-77061290DEEC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83C0E88-E496-4EF9-9D6D-7B77C26A4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6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-1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191"/>
            <a:ext cx="12192001" cy="68568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673" y="321126"/>
            <a:ext cx="12058650" cy="1938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Should Student Politics Be </a:t>
            </a:r>
            <a:r>
              <a:rPr lang="en-US" sz="6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Banned </a:t>
            </a:r>
          </a:p>
          <a:p>
            <a:pPr algn="ctr"/>
            <a:r>
              <a:rPr lang="en-US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Bangladesh? </a:t>
            </a:r>
          </a:p>
        </p:txBody>
      </p:sp>
      <p:sp>
        <p:nvSpPr>
          <p:cNvPr id="2" name="Rectangle 1"/>
          <p:cNvSpPr/>
          <p:nvPr/>
        </p:nvSpPr>
        <p:spPr>
          <a:xfrm>
            <a:off x="5678905" y="4333307"/>
            <a:ext cx="6162517" cy="21236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0" u="sng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Prepared by:</a:t>
            </a:r>
          </a:p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Md Sharif Hossain</a:t>
            </a:r>
          </a:p>
          <a:p>
            <a:r>
              <a:rPr 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ID</a:t>
            </a:r>
            <a:r>
              <a:rPr lang="en-US" sz="44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1712336642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002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7263" y="2341337"/>
            <a:ext cx="10991282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 will tends to </a:t>
            </a:r>
            <a:r>
              <a:rPr lang="en-US" sz="6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Right action</a:t>
            </a:r>
          </a:p>
        </p:txBody>
      </p:sp>
    </p:spTree>
    <p:extLst>
      <p:ext uri="{BB962C8B-B14F-4D97-AF65-F5344CB8AC3E}">
        <p14:creationId xmlns:p14="http://schemas.microsoft.com/office/powerpoint/2010/main" val="1668741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75488" y="778317"/>
            <a:ext cx="71145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</a:t>
            </a:r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problem?</a:t>
            </a:r>
          </a:p>
        </p:txBody>
      </p:sp>
      <p:sp>
        <p:nvSpPr>
          <p:cNvPr id="5" name="Rectangle 4"/>
          <p:cNvSpPr/>
          <p:nvPr/>
        </p:nvSpPr>
        <p:spPr>
          <a:xfrm>
            <a:off x="907146" y="2274608"/>
            <a:ext cx="1071681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Giving limitless power and illegal shelter to the ruling party students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Lack of judgement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 obeying law and ethics</a:t>
            </a:r>
          </a:p>
        </p:txBody>
      </p:sp>
    </p:spTree>
    <p:extLst>
      <p:ext uri="{BB962C8B-B14F-4D97-AF65-F5344CB8AC3E}">
        <p14:creationId xmlns:p14="http://schemas.microsoft.com/office/powerpoint/2010/main" val="230040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51024" y="778317"/>
            <a:ext cx="55635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Possible </a:t>
            </a:r>
            <a:r>
              <a:rPr lang="en-US" sz="54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921000" y="2454718"/>
            <a:ext cx="10716817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Ensure proper judgements of laws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Controlling and monitoring properly by the authority.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 and practice philosophy and Ethics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221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884" y="2687504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00B050"/>
                </a:solidFill>
              </a:rPr>
              <a:t>Thank you all! </a:t>
            </a:r>
          </a:p>
        </p:txBody>
      </p:sp>
    </p:spTree>
    <p:extLst>
      <p:ext uri="{BB962C8B-B14F-4D97-AF65-F5344CB8AC3E}">
        <p14:creationId xmlns:p14="http://schemas.microsoft.com/office/powerpoint/2010/main" val="2173440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4242" cy="685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9253" y="2875299"/>
            <a:ext cx="11655736" cy="1107996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</a:t>
            </a:r>
            <a:r>
              <a:rPr lang="en-US" sz="6600" b="0" cap="none" spc="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 politics?</a:t>
            </a:r>
            <a:endParaRPr lang="en-US" sz="66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3905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349" y="1934047"/>
            <a:ext cx="11706346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n-US" sz="4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union of youth students who practice politics and act as a student wing of any political party. </a:t>
            </a:r>
          </a:p>
          <a:p>
            <a:pPr marL="571500" indent="-571500" algn="just">
              <a:buFont typeface="Wingdings" panose="05000000000000000000" pitchFamily="2" charset="2"/>
              <a:buChar char="v"/>
            </a:pPr>
            <a:endParaRPr lang="en-US" sz="4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They start to learn about nationalism, their humanitarian, national and political rights in a practical field. </a:t>
            </a:r>
            <a:endParaRPr lang="en-US" sz="4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60532" y="409192"/>
            <a:ext cx="1165573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 politics</a:t>
            </a:r>
            <a:endParaRPr lang="en-US" sz="66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176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044007"/>
              </p:ext>
            </p:extLst>
          </p:nvPr>
        </p:nvGraphicFramePr>
        <p:xfrm>
          <a:off x="2231392" y="4791603"/>
          <a:ext cx="759778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8890">
                  <a:extLst>
                    <a:ext uri="{9D8B030D-6E8A-4147-A177-3AD203B41FA5}">
                      <a16:colId xmlns:a16="http://schemas.microsoft.com/office/drawing/2014/main" val="3583993573"/>
                    </a:ext>
                  </a:extLst>
                </a:gridCol>
                <a:gridCol w="3798890">
                  <a:extLst>
                    <a:ext uri="{9D8B030D-6E8A-4147-A177-3AD203B41FA5}">
                      <a16:colId xmlns:a16="http://schemas.microsoft.com/office/drawing/2014/main" val="3319575010"/>
                    </a:ext>
                  </a:extLst>
                </a:gridCol>
              </a:tblGrid>
              <a:tr h="1266297">
                <a:tc>
                  <a:txBody>
                    <a:bodyPr/>
                    <a:lstStyle/>
                    <a:p>
                      <a:pPr algn="ctr"/>
                      <a:r>
                        <a:rPr lang="en-US" sz="8000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681017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87664" y="1881484"/>
            <a:ext cx="1148523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Should it be banned in the universities in Bangladesh?</a:t>
            </a:r>
          </a:p>
        </p:txBody>
      </p:sp>
    </p:spTree>
    <p:extLst>
      <p:ext uri="{BB962C8B-B14F-4D97-AF65-F5344CB8AC3E}">
        <p14:creationId xmlns:p14="http://schemas.microsoft.com/office/powerpoint/2010/main" val="328384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4633" y="2313626"/>
            <a:ext cx="1024851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  <a:r>
              <a:rPr lang="en-US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It should not be banned!</a:t>
            </a:r>
          </a:p>
        </p:txBody>
      </p:sp>
      <p:sp>
        <p:nvSpPr>
          <p:cNvPr id="6" name="Rectangle 5"/>
          <p:cNvSpPr/>
          <p:nvPr/>
        </p:nvSpPr>
        <p:spPr>
          <a:xfrm>
            <a:off x="956105" y="5129954"/>
            <a:ext cx="102273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Defending Theory: </a:t>
            </a:r>
            <a:r>
              <a:rPr lang="en-US" sz="5400" b="1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Deontology</a:t>
            </a:r>
          </a:p>
        </p:txBody>
      </p:sp>
    </p:spTree>
    <p:extLst>
      <p:ext uri="{BB962C8B-B14F-4D97-AF65-F5344CB8AC3E}">
        <p14:creationId xmlns:p14="http://schemas.microsoft.com/office/powerpoint/2010/main" val="258017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65829" y="567034"/>
            <a:ext cx="66223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</a:t>
            </a:r>
            <a:r>
              <a:rPr lang="en-US" sz="5400" b="1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Deontology</a:t>
            </a:r>
          </a:p>
        </p:txBody>
      </p:sp>
      <p:sp>
        <p:nvSpPr>
          <p:cNvPr id="6" name="Rectangle 5"/>
          <p:cNvSpPr/>
          <p:nvPr/>
        </p:nvSpPr>
        <p:spPr>
          <a:xfrm>
            <a:off x="313893" y="1668943"/>
            <a:ext cx="1151788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/>
              <a:t>Deontology (deon= duty)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Rightness of action depends on its relation to duty.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Focus is on what I do and why I do it.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 Happiness is not the highest good. According to Kant, there is something BETTER than being happy  and that is: being WORTHY of being happy.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0416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66999" y="778317"/>
            <a:ext cx="47436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</a:t>
            </a:r>
            <a:r>
              <a:rPr lang="en-US" sz="5400" b="1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Duty?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9739" y="2427008"/>
            <a:ext cx="8470652" cy="29581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Duty arises from a Law 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Relative duties come from relative laws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Moral duty arises from Moral Laws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Moral Law determines our will rationally</a:t>
            </a:r>
          </a:p>
        </p:txBody>
      </p:sp>
    </p:spTree>
    <p:extLst>
      <p:ext uri="{BB962C8B-B14F-4D97-AF65-F5344CB8AC3E}">
        <p14:creationId xmlns:p14="http://schemas.microsoft.com/office/powerpoint/2010/main" val="370281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80427" y="778317"/>
            <a:ext cx="45167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</a:t>
            </a:r>
            <a:r>
              <a:rPr lang="en-US" sz="5400" b="1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Will?</a:t>
            </a:r>
          </a:p>
        </p:txBody>
      </p:sp>
      <p:sp>
        <p:nvSpPr>
          <p:cNvPr id="5" name="Rectangle 4"/>
          <p:cNvSpPr/>
          <p:nvPr/>
        </p:nvSpPr>
        <p:spPr>
          <a:xfrm>
            <a:off x="477117" y="1915960"/>
            <a:ext cx="11252921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Will is part of us that is influenced by reason</a:t>
            </a:r>
          </a:p>
          <a:p>
            <a:pPr marL="685800" indent="-6858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Only rational creatures have a will</a:t>
            </a:r>
          </a:p>
          <a:p>
            <a:pPr marL="685800" indent="-6858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have a will, one needs to be able to determine one’s action, to be free and to be able to give ourselves the law behind the action. </a:t>
            </a:r>
          </a:p>
          <a:p>
            <a:pPr marL="685800" indent="-6858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nly creatures with a will can be moral  </a:t>
            </a:r>
          </a:p>
        </p:txBody>
      </p:sp>
    </p:spTree>
    <p:extLst>
      <p:ext uri="{BB962C8B-B14F-4D97-AF65-F5344CB8AC3E}">
        <p14:creationId xmlns:p14="http://schemas.microsoft.com/office/powerpoint/2010/main" val="141455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5789" y="681335"/>
            <a:ext cx="10594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will behind </a:t>
            </a:r>
            <a:r>
              <a:rPr lang="en-US" sz="5400" b="1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 Politics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7501" y="1886680"/>
            <a:ext cx="10787299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Enrich the feelings of Nationalism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ocus on the internal affairs of a specific institution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ocus on broader issues such as a war or dictatorship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Focus on a regional or national policy's impact on the institution, such as a campaign against government education policy. </a:t>
            </a:r>
          </a:p>
        </p:txBody>
      </p:sp>
    </p:spTree>
    <p:extLst>
      <p:ext uri="{BB962C8B-B14F-4D97-AF65-F5344CB8AC3E}">
        <p14:creationId xmlns:p14="http://schemas.microsoft.com/office/powerpoint/2010/main" val="42433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237</TotalTime>
  <Words>339</Words>
  <Application>Microsoft Macintosh PowerPoint</Application>
  <PresentationFormat>Widescreen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Rockwell</vt:lpstr>
      <vt:lpstr>Rockwell Condensed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all!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Sharif Hossain</dc:creator>
  <cp:lastModifiedBy>Sharif Hossain</cp:lastModifiedBy>
  <cp:revision>17</cp:revision>
  <dcterms:created xsi:type="dcterms:W3CDTF">2019-12-09T12:33:42Z</dcterms:created>
  <dcterms:modified xsi:type="dcterms:W3CDTF">2022-06-17T13:37:30Z</dcterms:modified>
</cp:coreProperties>
</file>